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7"/>
  </p:notesMasterIdLst>
  <p:sldIdLst>
    <p:sldId id="256" r:id="rId2"/>
    <p:sldId id="266" r:id="rId3"/>
    <p:sldId id="264" r:id="rId4"/>
    <p:sldId id="267" r:id="rId5"/>
    <p:sldId id="268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4985" autoAdjust="0"/>
  </p:normalViewPr>
  <p:slideViewPr>
    <p:cSldViewPr snapToGrid="0" showGuides="1">
      <p:cViewPr varScale="1">
        <p:scale>
          <a:sx n="83" d="100"/>
          <a:sy n="83" d="100"/>
        </p:scale>
        <p:origin x="1593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ie Paulsen" userId="39cddf5216acb62b" providerId="LiveId" clId="{28DF834B-08CC-4B08-BE7D-E27E3D8E9143}"/>
    <pc:docChg chg="modSld">
      <pc:chgData name="Amalie Paulsen" userId="39cddf5216acb62b" providerId="LiveId" clId="{28DF834B-08CC-4B08-BE7D-E27E3D8E9143}" dt="2023-05-31T11:37:00.890" v="29" actId="20577"/>
      <pc:docMkLst>
        <pc:docMk/>
      </pc:docMkLst>
      <pc:sldChg chg="modSp mod">
        <pc:chgData name="Amalie Paulsen" userId="39cddf5216acb62b" providerId="LiveId" clId="{28DF834B-08CC-4B08-BE7D-E27E3D8E9143}" dt="2023-05-31T11:37:00.890" v="29" actId="20577"/>
        <pc:sldMkLst>
          <pc:docMk/>
          <pc:sldMk cId="1003470082" sldId="266"/>
        </pc:sldMkLst>
        <pc:spChg chg="mod">
          <ac:chgData name="Amalie Paulsen" userId="39cddf5216acb62b" providerId="LiveId" clId="{28DF834B-08CC-4B08-BE7D-E27E3D8E9143}" dt="2023-05-31T11:37:00.890" v="29" actId="20577"/>
          <ac:spMkLst>
            <pc:docMk/>
            <pc:sldMk cId="1003470082" sldId="266"/>
            <ac:spMk id="3" creationId="{321A7400-F088-EA89-0518-FBC227B3B8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DD29-9CA6-4F3D-89CC-EAF5EED8B39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24713-DBFA-473A-B015-38966A403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4713-DBFA-473A-B015-38966A4031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8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3746-8060-C875-5F26-985F259E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55B7B-9050-7E53-112D-8FBB7D97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82C8-F3AA-1496-5D7C-B067E06A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88C17-F078-82A3-068D-2AB29C50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887B39-28BF-D2A4-2545-D5282237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805"/>
            <a:ext cx="10515600" cy="52831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6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?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6EE1B6C-5D70-11F9-F686-8EFC855B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07B1F9A-4F0B-8B34-4D10-CD0B279C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AA5652-BED6-5C3A-F14A-4D08E9A2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33437"/>
            <a:ext cx="10515600" cy="36766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5E1CBA3-9A6B-E362-969A-F55911B44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4805363"/>
            <a:ext cx="10515600" cy="604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558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5370-00D3-8B59-3140-F05608F05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A745-2A7F-76AA-4CA1-C1D012DD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462F-1DD6-7474-73B3-F4747698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283A5-05F6-E75E-CCE1-A1D18F12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DED8-CB47-A4B7-B0FB-C66FF69F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BC4F-7F50-CE5F-96B3-B29FCFE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1FD1-51ED-46FB-0166-8D54B1086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C27C1-5661-804B-E01D-7CF80643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E80DD-5AB8-355F-A3D1-18C25F13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BBC99-7880-C31E-96DF-AB55A678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D513-EC0C-E90F-CF84-260FD422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ACD0-033F-F4F3-0F41-5F516264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E4128-2569-4754-749E-09B9D4B5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F9FC-BAB3-90F3-BF29-C96DCE00A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96DCE-97C2-9E2F-7A0D-A13C722A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F7D06-535B-BCE8-4870-70CA70D69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04412-83DF-D4B0-B6C3-C05CB72D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B304C-DDC0-5A54-1F6E-FC2324C3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F81EC-8414-CF74-6FC5-448B7C7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AB1705-0D7A-45F0-D421-601BA0321C19}"/>
              </a:ext>
            </a:extLst>
          </p:cNvPr>
          <p:cNvSpPr txBox="1">
            <a:spLocks/>
          </p:cNvSpPr>
          <p:nvPr/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C0BCA-EC23-BA8D-A07D-0C3A2927E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937328"/>
            <a:ext cx="10518776" cy="627945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38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50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C7835-CD16-E073-2A07-D559E05F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0AEB-646A-929C-7CF6-4E3D7285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B27F-5809-673E-190B-F738B6EF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4BC8-EA04-A595-7CCF-5AAF236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E4D9C-9483-ABA4-F25A-D9E4B757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F9DE-E4B9-01E1-D182-7FC1B3007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15431"/>
            <a:ext cx="2628900" cy="54615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02F5E-4CE1-F12D-133F-0CF1B350A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15433"/>
            <a:ext cx="7734300" cy="54615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39528-4B81-B1C5-1A83-A401523B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EEF9-3391-2182-A62F-4E848171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6AD6-0993-2223-8A40-6A68E18E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1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A440D59-807D-C03D-71D5-0986C1AFF0F7}"/>
              </a:ext>
            </a:extLst>
          </p:cNvPr>
          <p:cNvSpPr txBox="1">
            <a:spLocks/>
          </p:cNvSpPr>
          <p:nvPr/>
        </p:nvSpPr>
        <p:spPr>
          <a:xfrm>
            <a:off x="-274" y="-62772"/>
            <a:ext cx="12192000" cy="65578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4476-9B36-2A50-8097-DD671110390A}"/>
              </a:ext>
            </a:extLst>
          </p:cNvPr>
          <p:cNvSpPr txBox="1"/>
          <p:nvPr/>
        </p:nvSpPr>
        <p:spPr>
          <a:xfrm>
            <a:off x="-274" y="6457890"/>
            <a:ext cx="12192274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7A2CF-7F4B-C2EF-7FA3-C76E80CD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25818-D111-9CB3-83B4-11FCBAE6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53BD9-359C-3F9A-A326-2ABC04CE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291C-E50D-B7E9-362E-5DE46D9C7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DE7C-DDF6-C5F3-E8DD-37E637E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85A0-A549-B315-FC06-65E6B303E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Fluxonium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0B577-1917-EF18-E426-6216D8F3C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31/5-2023 Group meeting</a:t>
            </a:r>
          </a:p>
          <a:p>
            <a:pPr algn="r"/>
            <a:r>
              <a:rPr lang="en-US" dirty="0"/>
              <a:t>Amalie Paulsen</a:t>
            </a:r>
          </a:p>
          <a:p>
            <a:pPr algn="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88FA-DFB6-271F-6075-D98E6CE0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" y="2260773"/>
            <a:ext cx="6365887" cy="25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374C-1537-8A77-3996-B3099143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Currently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7400-F088-EA89-0518-FBC227B3B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training is in SEM </a:t>
            </a:r>
          </a:p>
          <a:p>
            <a:r>
              <a:rPr lang="en-US" dirty="0"/>
              <a:t>A lot </a:t>
            </a:r>
            <a:r>
              <a:rPr lang="en-US"/>
              <a:t>of computations</a:t>
            </a:r>
            <a:endParaRPr lang="en-US" dirty="0"/>
          </a:p>
          <a:p>
            <a:r>
              <a:rPr lang="en-US" dirty="0"/>
              <a:t>Making bonding pads in </a:t>
            </a:r>
            <a:r>
              <a:rPr lang="en-US" dirty="0" err="1"/>
              <a:t>GDSPy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handwriting&#10;&#10;Description automatically generated">
            <a:extLst>
              <a:ext uri="{FF2B5EF4-FFF2-40B4-BE49-F238E27FC236}">
                <a16:creationId xmlns:a16="http://schemas.microsoft.com/office/drawing/2014/main" id="{575D57CC-15A8-E67F-7416-2AC72189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9571" y="506237"/>
            <a:ext cx="3599787" cy="78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0E9A-F092-BF3B-1A2E-89909DC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 anchor="ctr">
            <a:normAutofit/>
          </a:bodyPr>
          <a:lstStyle/>
          <a:p>
            <a:r>
              <a:rPr lang="en-US" sz="3700"/>
              <a:t>Resonators –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65B47-6013-C849-8791-3EB70D286B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0252" y="641961"/>
            <a:ext cx="5792638" cy="577815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967234D-4608-10CB-840B-31F03FBA8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3592" y="988541"/>
            <a:ext cx="3170208" cy="5188422"/>
          </a:xfrm>
        </p:spPr>
        <p:txBody>
          <a:bodyPr>
            <a:normAutofit/>
          </a:bodyPr>
          <a:lstStyle/>
          <a:p>
            <a:r>
              <a:rPr lang="en-US" sz="2000" dirty="0"/>
              <a:t>10x10 chip, 200nm Al, soft baked A4 resist, spun at 4000rpm for 1 min and baked at 115C for 2 min.</a:t>
            </a:r>
          </a:p>
          <a:p>
            <a:r>
              <a:rPr lang="en-US" sz="2000" dirty="0"/>
              <a:t>Perfect develop and etch</a:t>
            </a:r>
          </a:p>
        </p:txBody>
      </p:sp>
    </p:spTree>
    <p:extLst>
      <p:ext uri="{BB962C8B-B14F-4D97-AF65-F5344CB8AC3E}">
        <p14:creationId xmlns:p14="http://schemas.microsoft.com/office/powerpoint/2010/main" val="326970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38D1-75B3-BCFE-894E-4048BAAE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chip_1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C013E1-E2F1-D357-8F5B-75D7D786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4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1DC50F8A-7787-BDBC-1EB5-A22D5E08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b="15186"/>
          <a:stretch/>
        </p:blipFill>
        <p:spPr>
          <a:xfrm>
            <a:off x="3945146" y="893805"/>
            <a:ext cx="4945811" cy="45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4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38D1-75B3-BCFE-894E-4048BAAE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chip_1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C013E1-E2F1-D357-8F5B-75D7D786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4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1DC50F8A-7787-BDBC-1EB5-A22D5E08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t="-1" r="1" b="-449"/>
          <a:stretch/>
        </p:blipFill>
        <p:spPr>
          <a:xfrm>
            <a:off x="3571336" y="893805"/>
            <a:ext cx="5319621" cy="53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65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4">
      <a:dk1>
        <a:srgbClr val="FFFFFF"/>
      </a:dk1>
      <a:lt1>
        <a:sysClr val="window" lastClr="FFFFFF"/>
      </a:lt1>
      <a:dk2>
        <a:srgbClr val="17161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17161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1123869-680F-49DD-A76D-50A2D8F9F19A}" vid="{BD6B2BD6-20FD-46B8-9ACB-400F7ABF40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1296</TotalTime>
  <Words>61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Theme1</vt:lpstr>
      <vt:lpstr>Fluxonium</vt:lpstr>
      <vt:lpstr>Currently doing</vt:lpstr>
      <vt:lpstr>Resonators – Design</vt:lpstr>
      <vt:lpstr>chip_1</vt:lpstr>
      <vt:lpstr>chip_1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Fluxonium</dc:title>
  <dc:creator>Amalie Paulsen</dc:creator>
  <cp:lastModifiedBy>Amalie Terese Jiao Paulsen</cp:lastModifiedBy>
  <cp:revision>2</cp:revision>
  <dcterms:created xsi:type="dcterms:W3CDTF">2023-02-14T14:38:40Z</dcterms:created>
  <dcterms:modified xsi:type="dcterms:W3CDTF">2023-05-31T11:37:10Z</dcterms:modified>
</cp:coreProperties>
</file>